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3108325" cy="46577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46941" cy="232886"/>
          </a:xfrm>
          <a:prstGeom prst="rect">
            <a:avLst/>
          </a:prstGeom>
        </p:spPr>
        <p:txBody>
          <a:bodyPr vert="horz" lIns="44376" tIns="22188" rIns="44376" bIns="22188" rtlCol="0"/>
          <a:lstStyle>
            <a:lvl1pPr algn="l">
              <a:defRPr sz="6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760665" y="0"/>
            <a:ext cx="1346941" cy="232886"/>
          </a:xfrm>
          <a:prstGeom prst="rect">
            <a:avLst/>
          </a:prstGeom>
        </p:spPr>
        <p:txBody>
          <a:bodyPr vert="horz" lIns="44376" tIns="22188" rIns="44376" bIns="22188" rtlCol="0"/>
          <a:lstStyle>
            <a:lvl1pPr algn="r">
              <a:defRPr sz="600"/>
            </a:lvl1pPr>
          </a:lstStyle>
          <a:p>
            <a:fld id="{D6409F5A-4E69-4084-8C07-8AFC31DC65A3}" type="datetimeFigureOut">
              <a:rPr lang="en-AU" smtClean="0"/>
              <a:t>15/11/2014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349250"/>
            <a:ext cx="2327275" cy="1746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4376" tIns="22188" rIns="44376" bIns="22188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10833" y="2212420"/>
            <a:ext cx="2486660" cy="2095976"/>
          </a:xfrm>
          <a:prstGeom prst="rect">
            <a:avLst/>
          </a:prstGeom>
        </p:spPr>
        <p:txBody>
          <a:bodyPr vert="horz" lIns="44376" tIns="22188" rIns="44376" bIns="2218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4424030"/>
            <a:ext cx="1346941" cy="232886"/>
          </a:xfrm>
          <a:prstGeom prst="rect">
            <a:avLst/>
          </a:prstGeom>
        </p:spPr>
        <p:txBody>
          <a:bodyPr vert="horz" lIns="44376" tIns="22188" rIns="44376" bIns="22188" rtlCol="0" anchor="b"/>
          <a:lstStyle>
            <a:lvl1pPr algn="l">
              <a:defRPr sz="6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760665" y="4424030"/>
            <a:ext cx="1346941" cy="232886"/>
          </a:xfrm>
          <a:prstGeom prst="rect">
            <a:avLst/>
          </a:prstGeom>
        </p:spPr>
        <p:txBody>
          <a:bodyPr vert="horz" lIns="44376" tIns="22188" rIns="44376" bIns="22188" rtlCol="0" anchor="b"/>
          <a:lstStyle>
            <a:lvl1pPr algn="r">
              <a:defRPr sz="600"/>
            </a:lvl1pPr>
          </a:lstStyle>
          <a:p>
            <a:fld id="{85AC146C-2239-450D-B365-988AFC2D8C9F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6CD8C-7ACA-4DC7-8037-80B0541D12F5}" type="datetimeFigureOut">
              <a:rPr lang="en-AU" smtClean="0"/>
              <a:t>15/11/2014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79A74-4705-48F3-BE09-A8943CFA153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6CD8C-7ACA-4DC7-8037-80B0541D12F5}" type="datetimeFigureOut">
              <a:rPr lang="en-AU" smtClean="0"/>
              <a:t>15/11/2014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79A74-4705-48F3-BE09-A8943CFA153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6CD8C-7ACA-4DC7-8037-80B0541D12F5}" type="datetimeFigureOut">
              <a:rPr lang="en-AU" smtClean="0"/>
              <a:t>15/11/2014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79A74-4705-48F3-BE09-A8943CFA153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6CD8C-7ACA-4DC7-8037-80B0541D12F5}" type="datetimeFigureOut">
              <a:rPr lang="en-AU" smtClean="0"/>
              <a:t>15/11/2014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79A74-4705-48F3-BE09-A8943CFA153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6CD8C-7ACA-4DC7-8037-80B0541D12F5}" type="datetimeFigureOut">
              <a:rPr lang="en-AU" smtClean="0"/>
              <a:t>15/11/2014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79A74-4705-48F3-BE09-A8943CFA153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6CD8C-7ACA-4DC7-8037-80B0541D12F5}" type="datetimeFigureOut">
              <a:rPr lang="en-AU" smtClean="0"/>
              <a:t>15/11/2014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79A74-4705-48F3-BE09-A8943CFA153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6CD8C-7ACA-4DC7-8037-80B0541D12F5}" type="datetimeFigureOut">
              <a:rPr lang="en-AU" smtClean="0"/>
              <a:t>15/11/2014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79A74-4705-48F3-BE09-A8943CFA153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6CD8C-7ACA-4DC7-8037-80B0541D12F5}" type="datetimeFigureOut">
              <a:rPr lang="en-AU" smtClean="0"/>
              <a:t>15/11/2014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79A74-4705-48F3-BE09-A8943CFA153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6CD8C-7ACA-4DC7-8037-80B0541D12F5}" type="datetimeFigureOut">
              <a:rPr lang="en-AU" smtClean="0"/>
              <a:t>15/11/2014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79A74-4705-48F3-BE09-A8943CFA153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6CD8C-7ACA-4DC7-8037-80B0541D12F5}" type="datetimeFigureOut">
              <a:rPr lang="en-AU" smtClean="0"/>
              <a:t>15/11/2014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79A74-4705-48F3-BE09-A8943CFA153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6CD8C-7ACA-4DC7-8037-80B0541D12F5}" type="datetimeFigureOut">
              <a:rPr lang="en-AU" smtClean="0"/>
              <a:t>15/11/2014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79A74-4705-48F3-BE09-A8943CFA153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6CD8C-7ACA-4DC7-8037-80B0541D12F5}" type="datetimeFigureOut">
              <a:rPr lang="en-AU" smtClean="0"/>
              <a:t>15/11/2014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79A74-4705-48F3-BE09-A8943CFA1532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ross\Documents\Scanned Documents\Image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0"/>
            <a:ext cx="9144001" cy="1700808"/>
          </a:xfrm>
          <a:prstGeom prst="rect">
            <a:avLst/>
          </a:prstGeom>
          <a:noFill/>
        </p:spPr>
      </p:pic>
      <p:pic>
        <p:nvPicPr>
          <p:cNvPr id="13" name="Picture 12" descr="004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497" y="1700808"/>
            <a:ext cx="9108504" cy="4392488"/>
          </a:xfrm>
          <a:prstGeom prst="rect">
            <a:avLst/>
          </a:prstGeom>
        </p:spPr>
      </p:pic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Visit Us @ www.homeandawaytours.com.au</a:t>
            </a:r>
            <a:endParaRPr lang="en-A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G’Day From</dc:title>
  <dc:creator>ross</dc:creator>
  <cp:lastModifiedBy>ross</cp:lastModifiedBy>
  <cp:revision>29</cp:revision>
  <dcterms:created xsi:type="dcterms:W3CDTF">2014-11-14T20:34:26Z</dcterms:created>
  <dcterms:modified xsi:type="dcterms:W3CDTF">2014-11-15T00:50:51Z</dcterms:modified>
</cp:coreProperties>
</file>